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4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53EE-745F-4A1F-BE9E-AC212C1F7D3D}" type="datetimeFigureOut">
              <a:rPr lang="es-MX" smtClean="0"/>
              <a:t>13/10/2023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B4544-9104-4B67-9BF2-D95007F684D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53EE-745F-4A1F-BE9E-AC212C1F7D3D}" type="datetimeFigureOut">
              <a:rPr lang="es-MX" smtClean="0"/>
              <a:t>13/10/2023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B4544-9104-4B67-9BF2-D95007F684D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53EE-745F-4A1F-BE9E-AC212C1F7D3D}" type="datetimeFigureOut">
              <a:rPr lang="es-MX" smtClean="0"/>
              <a:t>13/10/2023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B4544-9104-4B67-9BF2-D95007F684D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53EE-745F-4A1F-BE9E-AC212C1F7D3D}" type="datetimeFigureOut">
              <a:rPr lang="es-MX" smtClean="0"/>
              <a:t>13/10/2023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B4544-9104-4B67-9BF2-D95007F684D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53EE-745F-4A1F-BE9E-AC212C1F7D3D}" type="datetimeFigureOut">
              <a:rPr lang="es-MX" smtClean="0"/>
              <a:t>13/10/2023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B4544-9104-4B67-9BF2-D95007F684D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53EE-745F-4A1F-BE9E-AC212C1F7D3D}" type="datetimeFigureOut">
              <a:rPr lang="es-MX" smtClean="0"/>
              <a:t>13/10/2023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B4544-9104-4B67-9BF2-D95007F684D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53EE-745F-4A1F-BE9E-AC212C1F7D3D}" type="datetimeFigureOut">
              <a:rPr lang="es-MX" smtClean="0"/>
              <a:t>13/10/2023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B4544-9104-4B67-9BF2-D95007F684D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53EE-745F-4A1F-BE9E-AC212C1F7D3D}" type="datetimeFigureOut">
              <a:rPr lang="es-MX" smtClean="0"/>
              <a:t>13/10/2023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B4544-9104-4B67-9BF2-D95007F684D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53EE-745F-4A1F-BE9E-AC212C1F7D3D}" type="datetimeFigureOut">
              <a:rPr lang="es-MX" smtClean="0"/>
              <a:t>13/10/2023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B4544-9104-4B67-9BF2-D95007F684D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53EE-745F-4A1F-BE9E-AC212C1F7D3D}" type="datetimeFigureOut">
              <a:rPr lang="es-MX" smtClean="0"/>
              <a:t>13/10/2023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B4544-9104-4B67-9BF2-D95007F684D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953EE-745F-4A1F-BE9E-AC212C1F7D3D}" type="datetimeFigureOut">
              <a:rPr lang="es-MX" smtClean="0"/>
              <a:t>13/10/2023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B4544-9104-4B67-9BF2-D95007F684D3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953EE-745F-4A1F-BE9E-AC212C1F7D3D}" type="datetimeFigureOut">
              <a:rPr lang="es-MX" smtClean="0"/>
              <a:t>13/10/2023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B4544-9104-4B67-9BF2-D95007F684D3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7544" y="-286608"/>
            <a:ext cx="7772400" cy="1470025"/>
          </a:xfrm>
        </p:spPr>
        <p:txBody>
          <a:bodyPr/>
          <a:lstStyle/>
          <a:p>
            <a:r>
              <a:rPr lang="es-MX" dirty="0">
                <a:solidFill>
                  <a:srgbClr val="0070C0"/>
                </a:solidFill>
              </a:rPr>
              <a:t>VIRUS INFORMÁTICOS</a:t>
            </a:r>
          </a:p>
        </p:txBody>
      </p:sp>
      <p:sp>
        <p:nvSpPr>
          <p:cNvPr id="1026" name="AutoShape 2" descr="Resultado de imagen para VIRUS INFORMÁTIC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3559" y="2708920"/>
            <a:ext cx="4060596" cy="3960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 descr="Resultado de imagen para VIRUS INFORMÁTICO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5" y="2633988"/>
            <a:ext cx="3794385" cy="3583237"/>
          </a:xfrm>
          <a:prstGeom prst="rect">
            <a:avLst/>
          </a:prstGeom>
          <a:noFill/>
        </p:spPr>
      </p:pic>
      <p:sp>
        <p:nvSpPr>
          <p:cNvPr id="7" name="6 Rectángulo"/>
          <p:cNvSpPr/>
          <p:nvPr/>
        </p:nvSpPr>
        <p:spPr>
          <a:xfrm>
            <a:off x="359532" y="801178"/>
            <a:ext cx="842493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4000" dirty="0"/>
              <a:t>Un </a:t>
            </a:r>
            <a:r>
              <a:rPr lang="es-MX" sz="6000" b="1" dirty="0"/>
              <a:t>virus</a:t>
            </a:r>
            <a:r>
              <a:rPr lang="es-MX" sz="4000" dirty="0"/>
              <a:t> es un PROGRAMA  que daña mi computadora.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FDCB680-DBB5-22FB-61EB-116F578FD3E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3" t="8000" r="9439" b="4200"/>
          <a:stretch/>
        </p:blipFill>
        <p:spPr>
          <a:xfrm>
            <a:off x="539552" y="707886"/>
            <a:ext cx="8064896" cy="6021288"/>
          </a:xfrm>
          <a:prstGeom prst="rect">
            <a:avLst/>
          </a:pr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B07E5565-3503-8813-DDC2-E9531D6C2545}"/>
              </a:ext>
            </a:extLst>
          </p:cNvPr>
          <p:cNvSpPr/>
          <p:nvPr/>
        </p:nvSpPr>
        <p:spPr>
          <a:xfrm>
            <a:off x="899592" y="0"/>
            <a:ext cx="249087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VIRUS INFORMÁTICOS</a:t>
            </a:r>
          </a:p>
          <a:p>
            <a:pPr algn="ctr"/>
            <a:r>
              <a:rPr lang="es-E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Para colorear</a:t>
            </a:r>
            <a:endParaRPr lang="es-ES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834EF9E-DCB9-5AB2-5986-B08530F70392}"/>
              </a:ext>
            </a:extLst>
          </p:cNvPr>
          <p:cNvSpPr/>
          <p:nvPr/>
        </p:nvSpPr>
        <p:spPr>
          <a:xfrm>
            <a:off x="5749762" y="33329"/>
            <a:ext cx="249087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VIRUS INFORMÁTICOS</a:t>
            </a:r>
          </a:p>
          <a:p>
            <a:pPr algn="ctr"/>
            <a:r>
              <a:rPr lang="es-E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Para colorear</a:t>
            </a:r>
            <a:endParaRPr lang="es-ES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152820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20</Words>
  <Application>Microsoft Office PowerPoint</Application>
  <PresentationFormat>Presentación en pantalla (4:3)</PresentationFormat>
  <Paragraphs>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de Office</vt:lpstr>
      <vt:lpstr>VIRUS INFORMÁTICOS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VIRUS INFORMÁTICOS</dc:title>
  <dc:creator>Ba-k.com</dc:creator>
  <cp:lastModifiedBy>Principal</cp:lastModifiedBy>
  <cp:revision>5</cp:revision>
  <dcterms:created xsi:type="dcterms:W3CDTF">2016-11-15T14:56:29Z</dcterms:created>
  <dcterms:modified xsi:type="dcterms:W3CDTF">2023-10-13T15:35:44Z</dcterms:modified>
</cp:coreProperties>
</file>